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0" r:id="rId2"/>
  </p:sldMasterIdLst>
  <p:sldIdLst>
    <p:sldId id="276" r:id="rId3"/>
    <p:sldId id="312" r:id="rId4"/>
    <p:sldId id="274" r:id="rId5"/>
    <p:sldId id="313" r:id="rId6"/>
    <p:sldId id="275" r:id="rId7"/>
    <p:sldId id="314" r:id="rId8"/>
    <p:sldId id="273" r:id="rId9"/>
    <p:sldId id="315" r:id="rId10"/>
  </p:sldIdLst>
  <p:sldSz cx="10691813" cy="7559675"/>
  <p:notesSz cx="6797675" cy="9926638"/>
  <p:embeddedFontLst>
    <p:embeddedFont>
      <p:font typeface="TT Fors" panose="020B0003030001020000" pitchFamily="34" charset="0"/>
      <p:regular r:id="rId11"/>
    </p:embeddedFont>
    <p:embeddedFont>
      <p:font typeface="TT Fors Bold" panose="020B0003030001020000" pitchFamily="34" charset="0"/>
      <p:regular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B244A"/>
    <a:srgbClr val="6BCBDE"/>
    <a:srgbClr val="66C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14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5"/>
            </a:lvl1pPr>
            <a:lvl2pPr marL="504190" indent="0" algn="ctr">
              <a:buNone/>
              <a:defRPr sz="2205"/>
            </a:lvl2pPr>
            <a:lvl3pPr marL="1007745" indent="0" algn="ctr">
              <a:buNone/>
              <a:defRPr sz="1985"/>
            </a:lvl3pPr>
            <a:lvl4pPr marL="1511935" indent="0" algn="ctr">
              <a:buNone/>
              <a:defRPr sz="1765"/>
            </a:lvl4pPr>
            <a:lvl5pPr marL="2016125" indent="0" algn="ctr">
              <a:buNone/>
              <a:defRPr sz="1765"/>
            </a:lvl5pPr>
            <a:lvl6pPr marL="2519680" indent="0" algn="ctr">
              <a:buNone/>
              <a:defRPr sz="1765"/>
            </a:lvl6pPr>
            <a:lvl7pPr marL="3023870" indent="0" algn="ctr">
              <a:buNone/>
              <a:defRPr sz="1765"/>
            </a:lvl7pPr>
            <a:lvl8pPr marL="3527425" indent="0" algn="ctr">
              <a:buNone/>
              <a:defRPr sz="1765"/>
            </a:lvl8pPr>
            <a:lvl9pPr marL="4031615" indent="0" algn="ctr">
              <a:buNone/>
              <a:defRPr sz="17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4980" indent="0" algn="ctr">
              <a:buNone/>
              <a:defRPr sz="2080"/>
            </a:lvl2pPr>
            <a:lvl3pPr marL="949960" indent="0" algn="ctr">
              <a:buNone/>
              <a:defRPr sz="1870"/>
            </a:lvl3pPr>
            <a:lvl4pPr marL="1424940" indent="0" algn="ctr">
              <a:buNone/>
              <a:defRPr sz="1665"/>
            </a:lvl4pPr>
            <a:lvl5pPr marL="1900555" indent="0" algn="ctr">
              <a:buNone/>
              <a:defRPr sz="1665"/>
            </a:lvl5pPr>
            <a:lvl6pPr marL="2375535" indent="0" algn="ctr">
              <a:buNone/>
              <a:defRPr sz="1665"/>
            </a:lvl6pPr>
            <a:lvl7pPr marL="2850515" indent="0" algn="ctr">
              <a:buNone/>
              <a:defRPr sz="1665"/>
            </a:lvl7pPr>
            <a:lvl8pPr marL="3325495" indent="0" algn="ctr">
              <a:buNone/>
              <a:defRPr sz="1665"/>
            </a:lvl8pPr>
            <a:lvl9pPr marL="3800475" indent="0" algn="ctr">
              <a:buNone/>
              <a:defRPr sz="16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49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2pPr>
            <a:lvl3pPr marL="94996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424940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4pPr>
            <a:lvl5pPr marL="190055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5pPr>
            <a:lvl6pPr marL="237553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6pPr>
            <a:lvl7pPr marL="285051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7pPr>
            <a:lvl8pPr marL="332549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8pPr>
            <a:lvl9pPr marL="380047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10"/>
            </a:lvl2pPr>
            <a:lvl3pPr>
              <a:defRPr sz="2495"/>
            </a:lvl3pPr>
            <a:lvl4pPr>
              <a:defRPr sz="2080"/>
            </a:lvl4pPr>
            <a:lvl5pPr>
              <a:defRPr sz="2080"/>
            </a:lvl5pPr>
            <a:lvl6pPr>
              <a:defRPr sz="2080"/>
            </a:lvl6pPr>
            <a:lvl7pPr>
              <a:defRPr sz="2080"/>
            </a:lvl7pPr>
            <a:lvl8pPr>
              <a:defRPr sz="2080"/>
            </a:lvl8pPr>
            <a:lvl9pPr>
              <a:defRPr sz="20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4980" indent="0">
              <a:buNone/>
              <a:defRPr sz="2910"/>
            </a:lvl2pPr>
            <a:lvl3pPr marL="949960" indent="0">
              <a:buNone/>
              <a:defRPr sz="2495"/>
            </a:lvl3pPr>
            <a:lvl4pPr marL="1424940" indent="0">
              <a:buNone/>
              <a:defRPr sz="2080"/>
            </a:lvl4pPr>
            <a:lvl5pPr marL="1900555" indent="0">
              <a:buNone/>
              <a:defRPr sz="2080"/>
            </a:lvl5pPr>
            <a:lvl6pPr marL="2375535" indent="0">
              <a:buNone/>
              <a:defRPr sz="2080"/>
            </a:lvl6pPr>
            <a:lvl7pPr marL="2850515" indent="0">
              <a:buNone/>
              <a:defRPr sz="2080"/>
            </a:lvl7pPr>
            <a:lvl8pPr marL="3325495" indent="0">
              <a:buNone/>
              <a:defRPr sz="2080"/>
            </a:lvl8pPr>
            <a:lvl9pPr marL="3800475" indent="0">
              <a:buNone/>
              <a:defRPr sz="20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5">
                <a:solidFill>
                  <a:schemeClr val="tx1"/>
                </a:solidFill>
              </a:defRPr>
            </a:lvl1pPr>
            <a:lvl2pPr marL="50419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745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193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4pPr>
            <a:lvl5pPr marL="20161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5pPr>
            <a:lvl6pPr marL="251968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6pPr>
            <a:lvl7pPr marL="302387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7pPr>
            <a:lvl8pPr marL="35274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8pPr>
            <a:lvl9pPr marL="403161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5"/>
            </a:lvl1pPr>
            <a:lvl2pPr>
              <a:defRPr sz="3085"/>
            </a:lvl2pPr>
            <a:lvl3pPr>
              <a:defRPr sz="2645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5"/>
            </a:lvl1pPr>
            <a:lvl2pPr marL="504190" indent="0">
              <a:buNone/>
              <a:defRPr sz="3085"/>
            </a:lvl2pPr>
            <a:lvl3pPr marL="1007745" indent="0">
              <a:buNone/>
              <a:defRPr sz="2645"/>
            </a:lvl3pPr>
            <a:lvl4pPr marL="1511935" indent="0">
              <a:buNone/>
              <a:defRPr sz="2205"/>
            </a:lvl4pPr>
            <a:lvl5pPr marL="2016125" indent="0">
              <a:buNone/>
              <a:defRPr sz="2205"/>
            </a:lvl5pPr>
            <a:lvl6pPr marL="2519680" indent="0">
              <a:buNone/>
              <a:defRPr sz="2205"/>
            </a:lvl6pPr>
            <a:lvl7pPr marL="3023870" indent="0">
              <a:buNone/>
              <a:defRPr sz="2205"/>
            </a:lvl7pPr>
            <a:lvl8pPr marL="3527425" indent="0">
              <a:buNone/>
              <a:defRPr sz="2205"/>
            </a:lvl8pPr>
            <a:lvl9pPr marL="4031615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07745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95" indent="-252095" algn="l" defTabSz="100774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758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177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596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7952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1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1968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87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74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161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49960" rtl="0" eaLnBrk="1" latinLnBrk="0" hangingPunct="1">
        <a:lnSpc>
          <a:spcPct val="90000"/>
        </a:lnSpc>
        <a:spcBef>
          <a:spcPct val="0"/>
        </a:spcBef>
        <a:buNone/>
        <a:defRPr sz="45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490" indent="-237490" algn="l" defTabSz="949960" rtl="0" eaLnBrk="1" latinLnBrk="0" hangingPunct="1">
        <a:lnSpc>
          <a:spcPct val="90000"/>
        </a:lnSpc>
        <a:spcBef>
          <a:spcPts val="1040"/>
        </a:spcBef>
        <a:buFont typeface="Arial" panose="020B0604020202020204" pitchFamily="34" charset="0"/>
        <a:buChar char="•"/>
        <a:defRPr sz="2910" kern="1200">
          <a:solidFill>
            <a:schemeClr val="tx1"/>
          </a:solidFill>
          <a:latin typeface="+mn-lt"/>
          <a:ea typeface="+mn-ea"/>
          <a:cs typeface="+mn-cs"/>
        </a:defRPr>
      </a:lvl1pPr>
      <a:lvl2pPr marL="71247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45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3pPr>
      <a:lvl4pPr marL="16630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4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61302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308800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56298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40379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1pPr>
      <a:lvl2pPr marL="47498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2pPr>
      <a:lvl3pPr marL="94996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3pPr>
      <a:lvl4pPr marL="142494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190055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37553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285051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32549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380047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en-US" altLang="de-DE" dirty="0" err="1">
                <a:latin typeface="TT Fors Bold" panose="020B0003030001020000" pitchFamily="34" charset="0"/>
              </a:rPr>
              <a:t>Упатства за печатење	</a:t>
            </a:r>
            <a:endParaRPr lang="en-US" alt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lnSpcReduction="10000"/>
          </a:bodyPr>
          <a:lstStyle/>
          <a:p>
            <a:r>
              <a:rPr lang="en-US" altLang="en-US" sz="2400" dirty="0">
                <a:latin typeface="TT Fors" panose="020B0003030001020000" pitchFamily="34" charset="0"/>
              </a:rPr>
              <a:t>Главни упатства: Испечатете стр. 2 на лист А4</a:t>
            </a:r>
          </a:p>
          <a:p>
            <a:r>
              <a:rPr lang="en-US" altLang="de-DE" sz="2400" dirty="0">
                <a:latin typeface="TT Fors" panose="020B0003030001020000" pitchFamily="34" charset="0"/>
              </a:rPr>
              <a:t>Упатства за деловите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en-US" altLang="de-DE" sz="2400" dirty="0">
                <a:latin typeface="TT Fors" panose="020B0003030001020000" pitchFamily="34" charset="0"/>
              </a:rPr>
              <a:t>Печатете стр</a:t>
            </a:r>
            <a:r>
              <a:rPr lang="de-DE" sz="2400" dirty="0">
                <a:latin typeface="TT Fors" panose="020B0003030001020000" pitchFamily="34" charset="0"/>
              </a:rPr>
              <a:t>. 3-8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користејќи две слики на една страница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,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не двострано</a:t>
            </a:r>
          </a:p>
          <a:p>
            <a:pPr lvl="1"/>
            <a:r>
              <a:rPr lang="en-US" altLang="de-DE" sz="2400" dirty="0">
                <a:latin typeface="TT Fors" panose="020B0003030001020000" pitchFamily="34" charset="0"/>
              </a:rPr>
              <a:t>Печатете на дебела хартија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</a:rPr>
              <a:t>пр</a:t>
            </a:r>
            <a:r>
              <a:rPr lang="de-DE" sz="2400" dirty="0">
                <a:latin typeface="TT Fors" panose="020B0003030001020000" pitchFamily="34" charset="0"/>
              </a:rPr>
              <a:t>. 250 </a:t>
            </a:r>
            <a:r>
              <a:rPr lang="en-US" altLang="de-DE" sz="2400" dirty="0">
                <a:latin typeface="TT Fors" panose="020B0003030001020000" pitchFamily="34" charset="0"/>
              </a:rPr>
              <a:t>г.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en-US" altLang="en-US" sz="2400" dirty="0" err="1">
                <a:latin typeface="TT Fors" panose="020B0003030001020000" pitchFamily="34" charset="0"/>
                <a:sym typeface="+mn-ea"/>
              </a:rPr>
              <a:t>П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ревиткајте ги знаците на половина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и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опционално исечете ги маргините од печатачот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резултатот се превиткани знаци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056" y="2565364"/>
            <a:ext cx="950119" cy="6676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617" y="1269443"/>
            <a:ext cx="6986856" cy="6986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708" y="1691842"/>
            <a:ext cx="68955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5400"/>
              </a:lnSpc>
            </a:pPr>
            <a:r>
              <a:rPr kumimoji="0" lang="en-US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Направи го работното место климатски прифатливо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76807" y="4665110"/>
            <a:ext cx="67629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Вие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сте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менаџер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на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работа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. </a:t>
            </a:r>
          </a:p>
          <a:p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Вашата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задача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:</a:t>
            </a:r>
          </a:p>
          <a:p>
            <a:r>
              <a:rPr lang="" alt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В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ашето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работно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место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" alt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да биде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климатски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" alt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прифатливо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39349" y="3013759"/>
            <a:ext cx="2564280" cy="23933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966" y="5593810"/>
            <a:ext cx="1195683" cy="13928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F54E11-5D42-EA39-7102-E0D0D4B8F17D}"/>
              </a:ext>
            </a:extLst>
          </p:cNvPr>
          <p:cNvSpPr txBox="1"/>
          <p:nvPr/>
        </p:nvSpPr>
        <p:spPr>
          <a:xfrm>
            <a:off x="8254910" y="3123003"/>
            <a:ext cx="1829027" cy="2087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spcAft>
                <a:spcPts val="200"/>
              </a:spcAft>
            </a:pPr>
            <a:r>
              <a:rPr lang="de-DE" sz="1600" b="1" dirty="0">
                <a:solidFill>
                  <a:srgbClr val="BB244A"/>
                </a:solidFill>
                <a:latin typeface="TT Fors" panose="020B0003030001020000" pitchFamily="34" charset="0"/>
              </a:rPr>
              <a:t>Начин на размислување:</a:t>
            </a:r>
          </a:p>
          <a:p>
            <a:pPr algn="ctr" rtl="0">
              <a:spcAft>
                <a:spcPts val="200"/>
              </a:spcAft>
            </a:pPr>
            <a:r>
              <a:rPr lang="ru-RU" altLang="en-US" sz="1600" dirty="0">
                <a:solidFill>
                  <a:srgbClr val="BB244A"/>
                </a:solidFill>
                <a:latin typeface="TT Fors" panose="020B0003030001020000" pitchFamily="34" charset="0"/>
              </a:rPr>
              <a:t>Постојат повеќе начини професионалниот живот да стане климатски прифатлив.</a:t>
            </a:r>
            <a:endParaRPr lang="en-US" sz="1600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1165">
              <a:spcAft>
                <a:spcPts val="190"/>
              </a:spcAft>
            </a:pPr>
            <a:r>
              <a:rPr lang="de-DE" sz="1510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1165">
              <a:spcAft>
                <a:spcPts val="190"/>
              </a:spcAft>
            </a:pPr>
            <a:r>
              <a:rPr lang="en-US" sz="1510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/>
          <p:cNvSpPr txBox="1"/>
          <p:nvPr/>
        </p:nvSpPr>
        <p:spPr>
          <a:xfrm>
            <a:off x="3759200" y="501650"/>
            <a:ext cx="6238240" cy="43332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431165">
              <a:lnSpc>
                <a:spcPts val="5090"/>
              </a:lnSpc>
            </a:pPr>
            <a:r>
              <a:rPr lang="en-US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Твоето работно место сега</a:t>
            </a:r>
          </a:p>
          <a:p>
            <a:pPr defTabSz="431165">
              <a:lnSpc>
                <a:spcPts val="5090"/>
              </a:lnSpc>
            </a:pPr>
            <a:endParaRPr lang="en-US" alt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1165">
              <a:lnSpc>
                <a:spcPts val="5090"/>
              </a:lnSpc>
            </a:pPr>
            <a:r>
              <a:rPr lang="en-US" alt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Провер</a:t>
            </a:r>
            <a:r>
              <a:rPr lang="" alt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и</a:t>
            </a:r>
            <a:r>
              <a:rPr lang="en-US" alt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 ја моменталната состојба на работното место во табелата.</a:t>
            </a:r>
          </a:p>
        </p:txBody>
      </p:sp>
      <p:sp>
        <p:nvSpPr>
          <p:cNvPr id="15" name="TextBox 4"/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1165"/>
            <a:r>
              <a:rPr lang="en-US" sz="10580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US" sz="1084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90"/>
              </a:spcAft>
              <a:buClrTx/>
              <a:buSzTx/>
              <a:buFontTx/>
              <a:buNone/>
              <a:defRPr/>
            </a:pPr>
            <a:r>
              <a:rPr kumimoji="0" lang="de-DE" sz="151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90"/>
              </a:spcAft>
              <a:buClrTx/>
              <a:buSzTx/>
              <a:buFontTx/>
              <a:buNone/>
              <a:defRPr/>
            </a:pPr>
            <a:r>
              <a:rPr kumimoji="0" lang="en-US" sz="151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/>
          <p:cNvSpPr txBox="1"/>
          <p:nvPr/>
        </p:nvSpPr>
        <p:spPr>
          <a:xfrm>
            <a:off x="3810000" y="818229"/>
            <a:ext cx="635106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1165">
              <a:lnSpc>
                <a:spcPts val="5090"/>
              </a:lnSpc>
            </a:pPr>
            <a:r>
              <a:rPr lang="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Премин кон</a:t>
            </a:r>
            <a:r>
              <a:rPr lang="en-US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климатск</a:t>
            </a:r>
            <a:r>
              <a:rPr lang="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а</a:t>
            </a:r>
            <a:r>
              <a:rPr lang="en-US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прифатлив</a:t>
            </a:r>
            <a:r>
              <a:rPr lang="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ост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!</a:t>
            </a:r>
          </a:p>
          <a:p>
            <a:pPr lvl="0" defTabSz="431165">
              <a:lnSpc>
                <a:spcPts val="5090"/>
              </a:lnSpc>
            </a:pP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1165"/>
            <a:r>
              <a:rPr lang="en-US" altLang="en-US" sz="2800" b="1" dirty="0">
                <a:solidFill>
                  <a:srgbClr val="F5DF4D"/>
                </a:solidFill>
                <a:latin typeface="TT Fors" panose="020B0003030001020000" pitchFamily="34" charset="0"/>
              </a:rPr>
              <a:t>Дискутирајте и издвојте три категории во кои би сакале да воведете климатски прифатливи алтернативи.</a:t>
            </a:r>
          </a:p>
        </p:txBody>
      </p:sp>
      <p:sp>
        <p:nvSpPr>
          <p:cNvPr id="15" name="TextBox 4"/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8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US" sz="1084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783017" y="5963490"/>
            <a:ext cx="8961058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>
                <a:solidFill>
                  <a:srgbClr val="F5DF4D"/>
                </a:solidFill>
                <a:latin typeface="TT Fors" panose="020B0003030001020000" pitchFamily="34" charset="0"/>
              </a:rPr>
              <a:t>Ставете ги алтернативните многуаголници над старите во изменетите категории.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90"/>
              </a:spcAft>
              <a:buClrTx/>
              <a:buSzTx/>
              <a:buFontTx/>
              <a:buNone/>
              <a:defRPr/>
            </a:pPr>
            <a:r>
              <a:rPr kumimoji="0" lang="de-DE" sz="151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90"/>
              </a:spcAft>
              <a:buClrTx/>
              <a:buSzTx/>
              <a:buFontTx/>
              <a:buNone/>
              <a:defRPr/>
            </a:pPr>
            <a:r>
              <a:rPr kumimoji="0" lang="en-US" sz="151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/>
          <p:cNvSpPr txBox="1"/>
          <p:nvPr/>
        </p:nvSpPr>
        <p:spPr>
          <a:xfrm>
            <a:off x="3779520" y="818229"/>
            <a:ext cx="6381544" cy="5519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1165"/>
            <a:r>
              <a:rPr lang="en-US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Документирај</a:t>
            </a:r>
            <a:r>
              <a:rPr lang="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те</a:t>
            </a:r>
            <a:r>
              <a:rPr lang="en-US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alt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го</a:t>
            </a:r>
            <a:r>
              <a:rPr lang="en-US" alt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alt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концептот</a:t>
            </a:r>
            <a:endParaRPr lang="mk-MK" alt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1165"/>
            <a:endParaRPr lang="en-US" alt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1165"/>
            <a:r>
              <a:rPr lang="en-US" alt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Документирај</a:t>
            </a:r>
            <a:r>
              <a:rPr lang="" alt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те</a:t>
            </a:r>
            <a:r>
              <a:rPr lang="en-US" alt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 го</a:t>
            </a:r>
            <a:r>
              <a:rPr lang="" alt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 </a:t>
            </a:r>
            <a:r>
              <a:rPr lang="en-US" sz="4000" b="1" dirty="0">
                <a:solidFill>
                  <a:srgbClr val="F5DF4D"/>
                </a:solidFill>
                <a:latin typeface="TT Fors" panose="020B0003030001020000" pitchFamily="34" charset="0"/>
                <a:sym typeface="+mn-ea"/>
              </a:rPr>
              <a:t>CO</a:t>
            </a:r>
            <a:r>
              <a:rPr lang="en-US" sz="4000" b="1" baseline="-25000" dirty="0">
                <a:solidFill>
                  <a:srgbClr val="F5DF4D"/>
                </a:solidFill>
                <a:latin typeface="TT Fors" panose="020B0003030001020000" pitchFamily="34" charset="0"/>
                <a:sym typeface="+mn-ea"/>
              </a:rPr>
              <a:t>2e</a:t>
            </a:r>
            <a:r>
              <a:rPr lang="en-US" altLang="en-US" sz="4000" b="1" dirty="0">
                <a:solidFill>
                  <a:srgbClr val="F5DF4D"/>
                </a:solidFill>
                <a:latin typeface="TT Fors" panose="020B0003030001020000" pitchFamily="34" charset="0"/>
              </a:rPr>
              <a:t> на твоето ново работно место во табелата и почнете дискусија за резултатите и одлуките.</a:t>
            </a:r>
          </a:p>
        </p:txBody>
      </p:sp>
      <p:sp>
        <p:nvSpPr>
          <p:cNvPr id="15" name="TextBox 4"/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8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US" sz="1084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211</Words>
  <Application>Microsoft Office PowerPoint</Application>
  <PresentationFormat>Benutzerdefiniert</PresentationFormat>
  <Paragraphs>33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Calibri Light</vt:lpstr>
      <vt:lpstr>TT Fors</vt:lpstr>
      <vt:lpstr>Arial</vt:lpstr>
      <vt:lpstr>Calibri</vt:lpstr>
      <vt:lpstr>TT Fors Bold</vt:lpstr>
      <vt:lpstr>Office Theme</vt:lpstr>
      <vt:lpstr>1_Office Theme</vt:lpstr>
      <vt:lpstr>Упатства за печатење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45</cp:revision>
  <cp:lastPrinted>2025-03-18T12:15:00Z</cp:lastPrinted>
  <dcterms:created xsi:type="dcterms:W3CDTF">2025-01-17T12:37:00Z</dcterms:created>
  <dcterms:modified xsi:type="dcterms:W3CDTF">2025-11-05T16:35:23Z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CB0C48A542624046B616659257603B52_12</vt:lpwstr>
  </property>
  <property fmtid="{D5CDD505-2E9C-101B-9397-08002B2CF9AE}" pid="3" name="KSOProductBuildVer">
    <vt:lpwstr>1033-12.2.0.22549</vt:lpwstr>
  </property>
</Properties>
</file>